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8" autoAdjust="0"/>
    <p:restoredTop sz="94660"/>
  </p:normalViewPr>
  <p:slideViewPr>
    <p:cSldViewPr snapToGrid="0">
      <p:cViewPr>
        <p:scale>
          <a:sx n="50" d="100"/>
          <a:sy n="50" d="100"/>
        </p:scale>
        <p:origin x="12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03A223-D462-19DD-BEC5-B96492822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B2668B5-D0C7-326A-9C26-9C2BCAC364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34E53D7-0883-0CDC-038E-A55289A50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048F292-13AE-5520-66DF-9F3E1D68A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A31A8A2-F1D8-B688-62E9-BE89A5185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5568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2C8DC7-F183-7D7A-F69A-D81AE0974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5E99285-47F9-7F85-5DB1-BF5406A51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EECB24-39C6-E31B-CC52-D023A759D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C71815-D2DD-006C-60E5-5BA82A5D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FF30725-3A62-02DA-E438-47253C1B5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4960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42040B8-C646-81D5-59B2-5E09D1B6C7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954FA5F-FF85-0D87-BCF0-7A4F12E40A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4FA2EA0-B359-AF6A-DD5D-9715E6AF4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96052C6-B655-AC06-FFF3-6C8C9A2F5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5A9D6F-023B-4399-3370-4DB562985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6361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9B1201-7EFD-45E4-A25B-AD9F1E88B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B82661-F3EE-1EEF-7AFC-A0580C80F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4425E6-C9FC-B049-A9F6-386D2D40B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BA478EF-683A-4147-EC2D-C308EE899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71C8270-0D30-9371-8F86-ED754E969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3316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A1A03D-5D19-1744-12B9-EAE2F7047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C9670B-6A90-3FAC-E8E1-137A9425A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C0B5922-504E-4390-B079-8AB1077F9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824C62-9D1D-CEE3-6F27-79D7AA380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84B72A2-648C-A996-EF28-9DA298B0A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0818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C3A929-1251-7931-DD4A-E16598CA8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2ED005-A0E9-E014-2BD9-1B331CA5E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214A1C9-CEB3-4037-B593-A19D5A96C3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9E380BC-2965-7E08-7805-89B39EF9E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F3ED518-1069-4E7E-1F4E-A34C0EF30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2EADA94-731F-3F8F-D1CD-98A6498B3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4243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916123-0F0C-6C7B-C46F-AF85B3FC2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3034DD-4AD6-793C-A5EE-48ECC7DE29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ACC6746-5081-EC85-6986-656C57A68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5DF6FD5-57ED-8BA1-2C2B-FDBCF90D7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8E2F5A4-5EBA-AAE7-493D-A0F122E752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4ACFE9A-6F2C-1943-0B0E-C0E62D2A3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28CE07C-AC06-CB40-4F0D-90A3A04BF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F7883F9-9616-9DE8-BFA8-F0FDFFC36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8968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6ED244-B5F6-39D1-8C72-0866AEBBF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D1CC951-7995-3841-01A2-7AF6A8380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F7077EA-81D4-39EA-C40A-075142D18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FF3FD8F-00DE-2D3E-1471-85A759B9C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562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73FF52F-A8B6-FD3D-47DC-4BB34F81A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1FD346E-2785-DFFD-A0CE-9DE53BA10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B9D15DC-31D7-8B51-AC11-3944E408E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3527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7B3D37-9001-2252-3640-74AE54432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9D2B09-052A-D4FD-34ED-EA85DB57B4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8D24E58-D15D-F681-934F-2455DE46C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07594E1-FD93-E8AC-16F1-57E5759DC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AFDE478-17DA-76D7-9D23-92411273F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6BE1609-50D9-BBB7-A02A-93D3E5925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4249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C1AC0E-0516-C5ED-F5DF-90695589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ABABF06-6D57-24BC-653E-FFD137E4E9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C255B3F-CD61-1A69-9610-5C5F05FA8C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28DC01B-CD83-99E9-0E5A-BBA0650DE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094E635-38C9-D667-42DC-E81AECC91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DD0E21C-3F64-AC80-377B-BEB6E3B0B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660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F2283F9-0222-FEBA-0B89-8FC3196B5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45A334C-002E-1F12-35C8-6B0208B64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701CAF-5C18-78DB-33A2-9E9F23BD6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1DE0EC-6C16-4304-B113-CB974A417B3B}" type="datetimeFigureOut">
              <a:rPr lang="fr-FR" smtClean="0"/>
              <a:t>10/10/2024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EAAB73-B572-062C-79F4-A81B12BA91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B5CA1B-17C4-5330-8054-D603643BA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D6DD67-06F1-4736-AB91-33596961C44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8728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4E3B5DC">
            <a:hlinkClick r:id="" action="ppaction://media"/>
            <a:extLst>
              <a:ext uri="{FF2B5EF4-FFF2-40B4-BE49-F238E27FC236}">
                <a16:creationId xmlns:a16="http://schemas.microsoft.com/office/drawing/2014/main" id="{BFA030D2-9168-AC1D-90FC-5363CA4384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riangle isocèle 4">
            <a:extLst>
              <a:ext uri="{FF2B5EF4-FFF2-40B4-BE49-F238E27FC236}">
                <a16:creationId xmlns:a16="http://schemas.microsoft.com/office/drawing/2014/main" id="{7A5B620B-2FB9-F4FD-CE41-2FB75E2EF733}"/>
              </a:ext>
            </a:extLst>
          </p:cNvPr>
          <p:cNvSpPr/>
          <p:nvPr/>
        </p:nvSpPr>
        <p:spPr>
          <a:xfrm>
            <a:off x="3087309" y="5389186"/>
            <a:ext cx="150827" cy="130023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riangle isocèle 5">
            <a:extLst>
              <a:ext uri="{FF2B5EF4-FFF2-40B4-BE49-F238E27FC236}">
                <a16:creationId xmlns:a16="http://schemas.microsoft.com/office/drawing/2014/main" id="{B849FB14-16C6-BB9E-BE1C-7FE010BCF019}"/>
              </a:ext>
            </a:extLst>
          </p:cNvPr>
          <p:cNvSpPr/>
          <p:nvPr/>
        </p:nvSpPr>
        <p:spPr>
          <a:xfrm>
            <a:off x="3356126" y="4674811"/>
            <a:ext cx="150827" cy="130023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123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Grand écran</PresentationFormat>
  <Paragraphs>0</Paragraphs>
  <Slides>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Oceanfort rexilius</dc:creator>
  <cp:lastModifiedBy>Oceanfort rexilius</cp:lastModifiedBy>
  <cp:revision>2</cp:revision>
  <dcterms:created xsi:type="dcterms:W3CDTF">2024-10-10T14:55:35Z</dcterms:created>
  <dcterms:modified xsi:type="dcterms:W3CDTF">2024-10-10T14:59:47Z</dcterms:modified>
</cp:coreProperties>
</file>

<file path=docProps/thumbnail.jpeg>
</file>